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3" r:id="rId7"/>
    <p:sldId id="262" r:id="rId8"/>
    <p:sldId id="265" r:id="rId9"/>
    <p:sldId id="260" r:id="rId10"/>
    <p:sldId id="269" r:id="rId11"/>
    <p:sldId id="264" r:id="rId12"/>
    <p:sldId id="271" r:id="rId13"/>
    <p:sldId id="270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3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2018-06-18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tiff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oje dokumenty\Moje obrazy\Archiwum\Archiwum KOD\Andrzej Szulc\YE9G11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15000"/>
                    </a14:imgEffect>
                    <a14:imgEffect>
                      <a14:colorTemperature colorTemp="4775"/>
                    </a14:imgEffect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8503" cy="6916515"/>
          </a:xfrm>
          <a:prstGeom prst="rect">
            <a:avLst/>
          </a:prstGeom>
          <a:noFill/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576" y="3284984"/>
            <a:ext cx="7772400" cy="1470025"/>
          </a:xfrm>
        </p:spPr>
        <p:txBody>
          <a:bodyPr/>
          <a:lstStyle/>
          <a:p>
            <a:r>
              <a:rPr lang="pl-PL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Prof. zw. dr hab. med.  </a:t>
            </a:r>
            <a:br>
              <a:rPr lang="pl-PL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l-PL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Andrzej Szulc </a:t>
            </a:r>
            <a:endParaRPr lang="en-US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03648" y="4941168"/>
            <a:ext cx="6400800" cy="1752600"/>
          </a:xfrm>
        </p:spPr>
        <p:txBody>
          <a:bodyPr/>
          <a:lstStyle/>
          <a:p>
            <a:r>
              <a:rPr lang="pl-PL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 memoriam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1008112"/>
          </a:xfrm>
        </p:spPr>
        <p:txBody>
          <a:bodyPr>
            <a:norm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1970 r.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Symbol zastępczy zawartości 8" descr="początek pracy.t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1412776"/>
            <a:ext cx="4968552" cy="32906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4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03" name="Text Box 3"/>
          <p:cNvSpPr txBox="1">
            <a:spLocks noChangeArrowheads="1"/>
          </p:cNvSpPr>
          <p:nvPr/>
        </p:nvSpPr>
        <p:spPr bwMode="auto">
          <a:xfrm>
            <a:off x="0" y="586740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pl-PL" sz="2000" b="1" dirty="0">
                <a:latin typeface="Arial" charset="0"/>
              </a:rPr>
              <a:t>Racot, 1976 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3563888" y="5517232"/>
            <a:ext cx="5122912" cy="792088"/>
          </a:xfrm>
        </p:spPr>
        <p:txBody>
          <a:bodyPr>
            <a:norm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1978 r.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Symbol zastępczy zawartości 7" descr="Doktorat1.t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97992" y="1744821"/>
            <a:ext cx="3557016" cy="4236720"/>
          </a:xfrm>
        </p:spPr>
      </p:pic>
      <p:pic>
        <p:nvPicPr>
          <p:cNvPr id="9" name="Symbol zastępczy zawartości 8" descr="Doktorat2.t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38700" y="2503773"/>
            <a:ext cx="3657600" cy="27188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2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139952" y="3717032"/>
            <a:ext cx="4683446" cy="2880320"/>
          </a:xfrm>
        </p:spPr>
      </p:pic>
      <p:pic>
        <p:nvPicPr>
          <p:cNvPr id="6" name="Symbol zastępczy zawartości 5" descr="2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9552" y="1412776"/>
            <a:ext cx="4092818" cy="2880320"/>
          </a:xfrm>
        </p:spPr>
      </p:pic>
      <p:sp>
        <p:nvSpPr>
          <p:cNvPr id="4" name="pole tekstowe 3"/>
          <p:cNvSpPr txBox="1"/>
          <p:nvPr/>
        </p:nvSpPr>
        <p:spPr>
          <a:xfrm>
            <a:off x="827584" y="908720"/>
            <a:ext cx="3404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1989 r.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860032" y="3284984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2000 r.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661248"/>
            <a:ext cx="4978896" cy="648072"/>
          </a:xfrm>
        </p:spPr>
        <p:txBody>
          <a:bodyPr>
            <a:normAutofit fontScale="90000"/>
          </a:bodyPr>
          <a:lstStyle/>
          <a:p>
            <a:pPr algn="l"/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2009 r.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r>
              <a:rPr lang="pl-PL" sz="1600" b="1" dirty="0" smtClean="0">
                <a:latin typeface="Arial" pitchFamily="34" charset="0"/>
                <a:cs typeface="Arial" pitchFamily="34" charset="0"/>
              </a:rPr>
              <a:t>XX – lecie Kliniki Ortopedii i Traumatologii Dziecięcej 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Symbol zastępczy zawartości 4" descr="YE9G124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436096" y="4221088"/>
            <a:ext cx="3534544" cy="2353092"/>
          </a:xfrm>
        </p:spPr>
      </p:pic>
      <p:pic>
        <p:nvPicPr>
          <p:cNvPr id="6" name="Symbol zastępczy zawartości 5" descr="YE9G112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17222" y="1700808"/>
            <a:ext cx="3822730" cy="2544949"/>
          </a:xfrm>
        </p:spPr>
      </p:pic>
      <p:pic>
        <p:nvPicPr>
          <p:cNvPr id="10" name="Obraz 9" descr="YE9G11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1700808"/>
            <a:ext cx="2037294" cy="3060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1997- 2014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Symbol zastępczy zawartości 4" descr="Praca akadem.t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916832"/>
            <a:ext cx="6038608" cy="30243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13176"/>
            <a:ext cx="8229600" cy="1008112"/>
          </a:xfrm>
        </p:spPr>
        <p:txBody>
          <a:bodyPr>
            <a:norm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2013r.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Symbol zastępczy zawartości 6" descr="zespół.t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268760"/>
            <a:ext cx="5832648" cy="36628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1970 - 2014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Symbol zastępczy zawartości 5" descr="YE9G117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24128" y="692696"/>
            <a:ext cx="2195875" cy="3081606"/>
          </a:xfrm>
        </p:spPr>
      </p:pic>
      <p:pic>
        <p:nvPicPr>
          <p:cNvPr id="7" name="Obraz 6" descr="IMG_00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4437112"/>
            <a:ext cx="2627784" cy="1970838"/>
          </a:xfrm>
          <a:prstGeom prst="rect">
            <a:avLst/>
          </a:prstGeom>
        </p:spPr>
      </p:pic>
      <p:pic>
        <p:nvPicPr>
          <p:cNvPr id="8" name="Obraz 7" descr="zdjeci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692696"/>
            <a:ext cx="2551831" cy="1913873"/>
          </a:xfrm>
          <a:prstGeom prst="rect">
            <a:avLst/>
          </a:prstGeom>
        </p:spPr>
      </p:pic>
      <p:pic>
        <p:nvPicPr>
          <p:cNvPr id="10" name="Obraz 9" descr="23.04.04 17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4221088"/>
            <a:ext cx="2483767" cy="1862825"/>
          </a:xfrm>
          <a:prstGeom prst="rect">
            <a:avLst/>
          </a:prstGeom>
        </p:spPr>
      </p:pic>
      <p:pic>
        <p:nvPicPr>
          <p:cNvPr id="12" name="Symbol zastępczy zawartości 4" descr="Praca klin.tif"/>
          <p:cNvPicPr>
            <a:picLocks noGrp="1" noChangeAspect="1"/>
          </p:cNvPicPr>
          <p:nvPr>
            <p:ph sz="half" idx="1"/>
          </p:nvPr>
        </p:nvPicPr>
        <p:blipFill>
          <a:blip r:embed="rId6" cstate="print"/>
          <a:stretch>
            <a:fillRect/>
          </a:stretch>
        </p:blipFill>
        <p:spPr>
          <a:xfrm>
            <a:off x="2699792" y="2060848"/>
            <a:ext cx="3622679" cy="30642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64704"/>
            <a:ext cx="6253957" cy="3517851"/>
          </a:xfrm>
        </p:spPr>
      </p:pic>
      <p:pic>
        <p:nvPicPr>
          <p:cNvPr id="3" name="Obraz 2" descr="3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2708920"/>
            <a:ext cx="2651760" cy="383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3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04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932040" y="2348880"/>
            <a:ext cx="4038600" cy="3028950"/>
          </a:xfrm>
        </p:spPr>
      </p:pic>
      <p:pic>
        <p:nvPicPr>
          <p:cNvPr id="6" name="Symbol zastępczy zawartości 5" descr="2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95536" y="1340768"/>
            <a:ext cx="4237249" cy="3024336"/>
          </a:xfrm>
        </p:spPr>
      </p:pic>
      <p:sp>
        <p:nvSpPr>
          <p:cNvPr id="7" name="pole tekstowe 6"/>
          <p:cNvSpPr txBox="1"/>
          <p:nvPr/>
        </p:nvSpPr>
        <p:spPr>
          <a:xfrm>
            <a:off x="4932040" y="1916832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2006r.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67544" y="450912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Warszawa, 2003r.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k,Njk3MTU1OTMsNDk2OTQwNzE=,f,704061_Kozak_na_koniu_1907_big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20558"/>
            <a:ext cx="4038600" cy="3285246"/>
          </a:xfrm>
        </p:spPr>
      </p:pic>
      <p:pic>
        <p:nvPicPr>
          <p:cNvPr id="6" name="Symbol zastępczy zawartości 5" descr="Wojciech_Kossak_Marszalek_Jozef_Pilsudski_na_Kasztanc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980728"/>
            <a:ext cx="2368795" cy="2846057"/>
          </a:xfrm>
        </p:spPr>
      </p:pic>
      <p:pic>
        <p:nvPicPr>
          <p:cNvPr id="7" name="Obraz 6" descr="Konie_poniosl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4293096"/>
            <a:ext cx="3744416" cy="2312177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683568" y="764704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Pasje życiowe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ROWER</a:t>
            </a:r>
            <a:endParaRPr lang="en-US" dirty="0"/>
          </a:p>
        </p:txBody>
      </p:sp>
      <p:pic>
        <p:nvPicPr>
          <p:cNvPr id="5" name="Symbol zastępczy zawartości 4" descr="Rower.t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2060848"/>
            <a:ext cx="5112568" cy="37628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2014 r.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Symbol zastępczy zawartości 4" descr="Najlepsze miejsce.t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044673"/>
            <a:ext cx="4038600" cy="1637017"/>
          </a:xfrm>
        </p:spPr>
      </p:pic>
      <p:pic>
        <p:nvPicPr>
          <p:cNvPr id="6" name="Symbol zastępczy zawartości 5" descr="Meda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50518" y="1600200"/>
            <a:ext cx="3433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 descr="Nagroda Relig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052736"/>
            <a:ext cx="6197120" cy="4525963"/>
          </a:xfrm>
        </p:spPr>
      </p:pic>
      <p:sp>
        <p:nvSpPr>
          <p:cNvPr id="3" name="pole tekstowe 2"/>
          <p:cNvSpPr txBox="1"/>
          <p:nvPr/>
        </p:nvSpPr>
        <p:spPr>
          <a:xfrm>
            <a:off x="3419872" y="404664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Arial" pitchFamily="34" charset="0"/>
                <a:cs typeface="Arial" pitchFamily="34" charset="0"/>
              </a:rPr>
              <a:t>Poznań, 2014 r.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porteret końcow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980728"/>
            <a:ext cx="4080835" cy="524604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75</Words>
  <Application>Microsoft Office PowerPoint</Application>
  <PresentationFormat>Pokaz na ekranie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Motyw pakietu Office</vt:lpstr>
      <vt:lpstr>Prof. zw. dr hab. med.   Andrzej Szulc </vt:lpstr>
      <vt:lpstr>Poznań, 1970 r.</vt:lpstr>
      <vt:lpstr>Prezentacja programu PowerPoint</vt:lpstr>
      <vt:lpstr>Poznań, 1978 r.</vt:lpstr>
      <vt:lpstr>Prezentacja programu PowerPoint</vt:lpstr>
      <vt:lpstr>Poznań, 2009 r.   XX – lecie Kliniki Ortopedii i Traumatologii Dziecięcej </vt:lpstr>
      <vt:lpstr>Poznań, 1997- 2014</vt:lpstr>
      <vt:lpstr>Poznań, 2013r. </vt:lpstr>
      <vt:lpstr>Poznań, 1970 - 2014</vt:lpstr>
      <vt:lpstr>Prezentacja programu PowerPoint</vt:lpstr>
      <vt:lpstr>Prezentacja programu PowerPoint</vt:lpstr>
      <vt:lpstr>Prezentacja programu PowerPoint</vt:lpstr>
      <vt:lpstr>ROWER</vt:lpstr>
      <vt:lpstr>Poznań, 2014 r.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Marek</dc:creator>
  <cp:lastModifiedBy>Marek</cp:lastModifiedBy>
  <cp:revision>32</cp:revision>
  <dcterms:modified xsi:type="dcterms:W3CDTF">2018-06-17T23:44:55Z</dcterms:modified>
</cp:coreProperties>
</file>